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48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3FBF7A-B3E9-4CCA-BFFD-65A2CE6EE22C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B65595-0B76-47BE-80CD-6C6FD8737625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BD441B-5D56-476C-8FAC-C081ADCB2783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9178C2-33C7-4DE7-A60A-C424F482AE42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0C1AC2-826C-43FE-9E91-05D1FFA8CB4A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AE03F3-C3BA-4BB3-B313-83D9096CD570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C694E5-735A-448F-86F8-8EFB687A60FD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FE976D-E277-4B5B-A88A-115D32620FED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CCCF1B-D6ED-4CC9-B180-D9A5A886D0B4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59086B-1EC3-44B9-A653-49F8A15674AB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768D29-D2A0-4DDB-B7EB-F695E3D79130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44572B-763A-4244-B5B4-0E0FAF7D7F23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D3A923-2CAD-4EE2-A10A-6CC61BAD3907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273630-EE1C-49E1-A34F-64C0B24C31F0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BF4085-70D7-412F-A4EE-76D952531FD8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13E275-EDD2-43D0-9FB6-EDE4823CF100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C5199A-C88B-4CC7-A632-07AED4AF7E73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2BE836-5736-4B37-81C6-5B62C589E028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D5F595-CAF4-4BFA-BB9B-AFD021826D99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FA8F80-2CF5-4C51-BF2C-C62231C12611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NZ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BB60FE-A7BA-4A4E-BC61-0C0728849637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99519C-1940-4013-B3DB-46A9286CB3F2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NZ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BDF6ED2-CE5B-4A69-B0C6-BB3BC562FAC6}" type="datetimeFigureOut">
              <a:rPr lang="en-US"/>
              <a:pPr>
                <a:defRPr/>
              </a:pPr>
              <a:t>5/4/2009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15468FD-6BC3-4EEE-9B63-4C6725D2F463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smtClean="0"/>
              <a:t>Plot</a:t>
            </a:r>
            <a:br>
              <a:rPr lang="en-NZ" smtClean="0"/>
            </a:br>
            <a:endParaRPr lang="en-NZ" smtClean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NZ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NZ" dirty="0" smtClean="0"/>
              <a:t>Choose a task and write a paragraph. Be prepared to share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70000" lnSpcReduction="2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GB" dirty="0">
                <a:sym typeface="Wingdings"/>
              </a:rPr>
              <a:t></a:t>
            </a:r>
            <a:r>
              <a:rPr lang="en-GB" dirty="0"/>
              <a:t>Imagine you are the woman at the information desk in Paddington station.</a:t>
            </a:r>
            <a:endParaRPr lang="en-NZ" dirty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GB" dirty="0"/>
              <a:t>Phone the station security and tell them about Christopher. Describe </a:t>
            </a:r>
            <a:r>
              <a:rPr lang="en-GB" dirty="0" smtClean="0"/>
              <a:t>his</a:t>
            </a:r>
            <a:r>
              <a:rPr lang="en-NZ" dirty="0" smtClean="0"/>
              <a:t> </a:t>
            </a:r>
            <a:r>
              <a:rPr lang="en-GB" dirty="0" smtClean="0"/>
              <a:t>appearance </a:t>
            </a:r>
            <a:r>
              <a:rPr lang="en-GB" dirty="0"/>
              <a:t>and behaviour</a:t>
            </a:r>
            <a:r>
              <a:rPr lang="en-GB" dirty="0" smtClean="0"/>
              <a:t>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NZ" dirty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GB" dirty="0" smtClean="0"/>
              <a:t>OR</a:t>
            </a:r>
            <a:r>
              <a:rPr lang="en-GB" dirty="0"/>
              <a:t> </a:t>
            </a:r>
            <a:endParaRPr lang="en-GB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NZ" dirty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GB" dirty="0">
                <a:sym typeface="Wingdings"/>
              </a:rPr>
              <a:t></a:t>
            </a:r>
            <a:r>
              <a:rPr lang="en-GB" dirty="0"/>
              <a:t>Christopher doesn’t like being in the underground station. List</a:t>
            </a:r>
            <a:endParaRPr lang="en-NZ" dirty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GB" dirty="0"/>
              <a:t>1.) the reasons why he hates it.</a:t>
            </a:r>
            <a:endParaRPr lang="en-NZ" dirty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GB" dirty="0"/>
              <a:t>2.) the ways he copes with it and the things around that</a:t>
            </a:r>
            <a:endParaRPr lang="en-NZ" dirty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GB" dirty="0"/>
              <a:t>help him doing this.</a:t>
            </a:r>
            <a:endParaRPr lang="en-NZ" dirty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GB" b="1" dirty="0"/>
              <a:t> </a:t>
            </a:r>
            <a:endParaRPr lang="en-NZ" dirty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NZ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NZ" sz="4000" dirty="0" smtClean="0"/>
              <a:t>Write a sentence or two to show what you understand these terms to mean when we </a:t>
            </a:r>
            <a:r>
              <a:rPr lang="en-NZ" sz="4000" dirty="0" err="1" smtClean="0"/>
              <a:t>dicuss</a:t>
            </a:r>
            <a:r>
              <a:rPr lang="en-NZ" sz="4000" dirty="0" smtClean="0"/>
              <a:t> the </a:t>
            </a:r>
            <a:r>
              <a:rPr lang="en-NZ" sz="4000" b="1" u="sng" dirty="0" smtClean="0"/>
              <a:t>plot</a:t>
            </a:r>
            <a:r>
              <a:rPr lang="en-NZ" sz="4000" dirty="0" smtClean="0"/>
              <a:t> of this novel</a:t>
            </a:r>
            <a:r>
              <a:rPr lang="en-NZ" dirty="0" smtClean="0"/>
              <a:t>.</a:t>
            </a:r>
            <a:endParaRPr lang="en-NZ" dirty="0"/>
          </a:p>
        </p:txBody>
      </p:sp>
      <p:sp>
        <p:nvSpPr>
          <p:cNvPr id="153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 smtClean="0"/>
          </a:p>
          <a:p>
            <a:pPr lvl="3"/>
            <a:r>
              <a:rPr lang="en-GB" sz="4000" smtClean="0"/>
              <a:t>Double mystery</a:t>
            </a:r>
            <a:endParaRPr lang="en-NZ" sz="4000" smtClean="0"/>
          </a:p>
          <a:p>
            <a:pPr lvl="3"/>
            <a:r>
              <a:rPr lang="en-GB" sz="4000" smtClean="0"/>
              <a:t>Alternating chapters</a:t>
            </a:r>
            <a:endParaRPr lang="en-NZ" sz="4000" smtClean="0"/>
          </a:p>
          <a:p>
            <a:pPr lvl="3"/>
            <a:r>
              <a:rPr lang="en-GB" sz="4000" smtClean="0"/>
              <a:t>Ending with hope.</a:t>
            </a:r>
            <a:endParaRPr lang="en-NZ" sz="4000" smtClean="0"/>
          </a:p>
          <a:p>
            <a:pPr>
              <a:buFont typeface="Arial" charset="0"/>
              <a:buNone/>
            </a:pPr>
            <a:endParaRPr lang="en-NZ" sz="400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100</Words>
  <Application>Microsoft Office PowerPoint</Application>
  <PresentationFormat>On-screen Show (4:3)</PresentationFormat>
  <Paragraphs>17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Calibri</vt:lpstr>
      <vt:lpstr>Arial</vt:lpstr>
      <vt:lpstr>Wingdings</vt:lpstr>
      <vt:lpstr>Office Theme</vt:lpstr>
      <vt:lpstr>Plot </vt:lpstr>
      <vt:lpstr>Choose a task and write a paragraph. Be prepared to share</vt:lpstr>
      <vt:lpstr>Write a sentence or two to show what you understand these terms to mean when we dicuss the plot of this novel.</vt:lpstr>
    </vt:vector>
  </TitlesOfParts>
  <Company>Marlborough Girls'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Plot </dc:title>
  <dc:creator>nicolac</dc:creator>
  <cp:lastModifiedBy>Ministry of Education</cp:lastModifiedBy>
  <cp:revision>1</cp:revision>
  <dcterms:created xsi:type="dcterms:W3CDTF">2008-09-22T10:33:56Z</dcterms:created>
  <dcterms:modified xsi:type="dcterms:W3CDTF">2009-05-04T03:50:15Z</dcterms:modified>
</cp:coreProperties>
</file>